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7" r:id="rId3"/>
    <p:sldId id="261" r:id="rId4"/>
    <p:sldId id="262" r:id="rId5"/>
    <p:sldId id="258" r:id="rId6"/>
    <p:sldId id="259" r:id="rId7"/>
    <p:sldId id="264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8B3A01A-2680-4B81-B74E-E0262381F58A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1D8309C-FB20-491B-92D4-C5411599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Паспортизация музеев образовательных организаций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15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Муниципальный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комиссии проводят проверку деятельности всех музейных формирований, созданных в муниципальных образовательных организациях, по следующим направлениям: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обязательной документации;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собранных и зарегистрированных в инвентарной книге музея музейных предметов;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музейной экспозиции;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приспособленного помещения и оборудования для хранения и экспонирования музейной коллекции;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музейного актива из числа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668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Звание «Школьный музей»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критерии для паспортизации школьного музея: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музее актива из числа обучающихся и педагогов;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книги поступлений (инвентарной книги), в которой    зарегистрированы  музейные предметы;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помещения  и оборудования для хранения и экспонирования музейных предметов;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оформленная  музейная экспозиция;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устава (положения) музея, утвержденного руководителем образовательного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3797191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Муниципальный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проверки муниципальная комиссия формирует пакет документации для районов и городов комиссии: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обследования;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музея;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карточка;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фотоматериалы;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музейных предметов основного фонда;    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 по  направлениям основной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32667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Региональный  уровень: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Вышеуказанная документация направляется в центр  туризма, краеведения   РЦДЮТК ГАОУ ДО РД «Центр развития талантов «АЛЬАТИР»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– специалисты отдела гражданско-патриотического воспитания  организуют работу региональной  комиссии по смотру и паспортизации музеев образовательных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815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Региональный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 комиссия определяет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и сроки паспортизации,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отчетной документации и правила их заполнения,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и показатели работы музеев 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1658930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Региональный 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 комиссия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инструктивно - методическое руководство ходом паспортизации,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присланные материалы о работе музеев, 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выборочные посещения музеев,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о присвоении звания «Школьный музей»,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отчетные документы на рассмотрение комиссии федерального уровня.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938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решения региональной  комиссии и отчетные документы представляются в Федеральный центр детско-юношеского туризма и краеведения.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центр туризма проводит регистрацию документов, каждому музею выдается свидетельство с постоянным регистрационным номером. (Данный регистрационный номер проставляется на всех музейных документах – свидетельстве, паспорте, учетных карточках).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57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Бланк свидетельства музея образовательного учреждения (школьного музея) заверяется подписью и печатью руководителя Федерального центра туризма и вручается вновь паспортизированным музеям.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школьном музее хранятся документы: паспорт, учетная карточка, свидетельство, акт обследования  музейной экспозиции, составленный районной(городской)комиссией и утвержденный руководителем образовательного учреждения.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50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Переаттестация: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каждые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-школьный музей подтверждает свой статус.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Муниципальная комиссия знакомится с содержанием работы музея, проводит сверку наличия фондов с учетной документацией, в результате которой в Региональную комиссию присылается акт о ее проведении, новые учетные карточки.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Сверка наличия фондов с учетной  документацией (переучет фондов) проходит также при смене руководителя музея.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149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6400" dirty="0"/>
              <a:t> </a:t>
            </a:r>
            <a:r>
              <a:rPr lang="ru-RU" sz="6400" b="1" dirty="0"/>
              <a:t>Форма акта </a:t>
            </a:r>
            <a:endParaRPr lang="ru-RU" sz="6400" dirty="0"/>
          </a:p>
          <a:p>
            <a:pPr algn="ctr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сверки наличия основного фонда с учетной документацией</a:t>
            </a:r>
          </a:p>
          <a:p>
            <a:pPr algn="ctr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(наименование музея)</a:t>
            </a:r>
          </a:p>
          <a:p>
            <a:pPr marL="82296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Мы, нижеподписавшиеся члены  комиссии по паспортизации школьных музеев в составе____________________________________________________</a:t>
            </a:r>
          </a:p>
          <a:p>
            <a:pPr marL="82296" indent="0" algn="ctr">
              <a:buNone/>
            </a:pP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(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Ф.И.О., должности)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 настоящий акт о том,  что «____» ________ 20___г. проведена сверка наличия основного фонда музея с учетной документацией.</a:t>
            </a:r>
          </a:p>
          <a:p>
            <a:pPr marL="82296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В результате сверки установлено следующее: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Согласно учетной документации на «____»  ________ 20___г. в  книге поступлений числится ______ предметов, записанных за _______ номерами.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 сверке установлено, что ______ предметов не оказалось в наличии,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 предметов  подлежит постановке на учет в государственных музеях,    ________ предметов не зарегистрировано.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Таким образом, фактическое количество учетных материалов, остающихся в основном фонде музея, составляет ______ предметов, записанных за ______ номерами.</a:t>
            </a:r>
          </a:p>
          <a:p>
            <a:pPr marL="82296" indent="0">
              <a:buNone/>
            </a:pP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комиссии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комиссии </a:t>
            </a:r>
          </a:p>
          <a:p>
            <a:pPr marL="82296" indent="0">
              <a:buNone/>
            </a:pP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14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Цель паспортизации: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развитие и совершенствование сети музеев образовательных организаций районов и городов, определение их правового статуса, упорядочение учета и обеспечение сохранности экспонатов в «школьных музеях».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015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Новый порядок предоставления документов: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 пакет следующих документов: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учетную карточку на музей в  формате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Ехе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обследования музея в формате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заявку от муниципального органа управления образованием  в формате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фотографии экспозиций в электронном виде (формат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JPEG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размер  640х480)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995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Магомедмирзаева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Фарида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Камиловна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Нач.отдела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краеведения дирекции РЦДЮТК </a:t>
            </a:r>
          </a:p>
          <a:p>
            <a:pPr algn="r"/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ГАОУ ДО РД «АЛЬТАИР»</a:t>
            </a:r>
          </a:p>
        </p:txBody>
      </p:sp>
    </p:spTree>
    <p:extLst>
      <p:ext uri="{BB962C8B-B14F-4D97-AF65-F5344CB8AC3E}">
        <p14:creationId xmlns:p14="http://schemas.microsoft.com/office/powerpoint/2010/main" val="289627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паспортизации: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деятельности музеев образовательных организаций;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музеев образовательных организаций к единым требованиям в вопросах организации и деятельности;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сведений о музеях образовательных организаций;</a:t>
            </a:r>
          </a:p>
          <a:p>
            <a:pPr lvl="0"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информационной базы паспортизованных музеев образовательных организаций;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4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паспортизации: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fontAlgn="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значимости музеев образовательных организаций, их статуса и роли в системе гражданского и патриотического воспитания подрастающего поколения;</a:t>
            </a:r>
          </a:p>
          <a:p>
            <a:pPr lvl="0" fontAlgn="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системы работы по гражданскому и патриотическому воспитанию подрастающего поколения средствами музееведения;</a:t>
            </a:r>
          </a:p>
          <a:p>
            <a:pPr lvl="0" fontAlgn="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внимания государственных учреждений, общественных объединений и организаций к проблеме сохранения исторической памяти, деятельности музеев образовательных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84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Нормативные 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«Школьный музей» присваивается тем музеям, работа которых соответствует требованиям, изложенным в примерном Положении о музее образовательного учреждения (школьном музее),  прилагаемом к письму Минобразования России от 12.03.2003 г. № 28-51-181/16 «О деятельности музеев образовательных учреждений».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43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Нормативные 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27.03.2012 № 07-166 о переходе на электронный документооборот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ФГБОУ ДОД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ФЦДЮТиК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«Об электронной форме паспортизации школьных музеев» от 14.09.2012 № 08-299 </a:t>
            </a:r>
          </a:p>
        </p:txBody>
      </p:sp>
    </p:spTree>
    <p:extLst>
      <p:ext uri="{BB962C8B-B14F-4D97-AF65-F5344CB8AC3E}">
        <p14:creationId xmlns:p14="http://schemas.microsoft.com/office/powerpoint/2010/main" val="190719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/>
              <a:t>Порядок паспортизации</a:t>
            </a:r>
          </a:p>
        </p:txBody>
      </p:sp>
    </p:spTree>
    <p:extLst>
      <p:ext uri="{BB962C8B-B14F-4D97-AF65-F5344CB8AC3E}">
        <p14:creationId xmlns:p14="http://schemas.microsoft.com/office/powerpoint/2010/main" val="2600236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Муниципальный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районные (городские) музейные комиссии, которые создаются при органах управления образованием или учреждениях дополнительного образования детей, курирующих туристско-краеведческую и музейную работу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7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Муниципальный уровень: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комиссия создается и утверждается органом управления образованием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возглавляет ее специалист  по дополнительному образованию и воспитанию МОУО</a:t>
            </a:r>
            <a:endParaRPr lang="ru-RU" dirty="0"/>
          </a:p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 учреждения дополнительного образования детей, курирующий туристско-краеведческую  работу в образовательных учреждениях территории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 муниципальных архива, библиотеки,  общественных организаций,  краеведы,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научный сотрудник местного музея. </a:t>
            </a:r>
          </a:p>
        </p:txBody>
      </p:sp>
    </p:spTree>
    <p:extLst>
      <p:ext uri="{BB962C8B-B14F-4D97-AF65-F5344CB8AC3E}">
        <p14:creationId xmlns:p14="http://schemas.microsoft.com/office/powerpoint/2010/main" val="619500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9">
      <a:dk1>
        <a:srgbClr val="E3D0F1"/>
      </a:dk1>
      <a:lt1>
        <a:srgbClr val="AB73D5"/>
      </a:lt1>
      <a:dk2>
        <a:srgbClr val="CF11B4"/>
      </a:dk2>
      <a:lt2>
        <a:srgbClr val="CF11B4"/>
      </a:lt2>
      <a:accent1>
        <a:srgbClr val="CF11B4"/>
      </a:accent1>
      <a:accent2>
        <a:srgbClr val="FF0000"/>
      </a:accent2>
      <a:accent3>
        <a:srgbClr val="F5A0FE"/>
      </a:accent3>
      <a:accent4>
        <a:srgbClr val="FFC000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171</TotalTime>
  <Words>986</Words>
  <Application>Microsoft Office PowerPoint</Application>
  <PresentationFormat>Экран (4:3)</PresentationFormat>
  <Paragraphs>102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Паспортизация музеев образовательных организаций  </vt:lpstr>
      <vt:lpstr>Цель паспортизации:</vt:lpstr>
      <vt:lpstr>Задачи паспортизации:</vt:lpstr>
      <vt:lpstr>Задачи паспортизации:</vt:lpstr>
      <vt:lpstr>Нормативные документы:</vt:lpstr>
      <vt:lpstr>Нормативные документы:</vt:lpstr>
      <vt:lpstr>Порядок паспортизации</vt:lpstr>
      <vt:lpstr>Муниципальный уровень:</vt:lpstr>
      <vt:lpstr>Муниципальный уровень:</vt:lpstr>
      <vt:lpstr>Муниципальный уровень:</vt:lpstr>
      <vt:lpstr>Звание «Школьный музей»</vt:lpstr>
      <vt:lpstr>Муниципальный уровень:</vt:lpstr>
      <vt:lpstr>Региональный  уровень:</vt:lpstr>
      <vt:lpstr>Региональный уровень:</vt:lpstr>
      <vt:lpstr>Региональный  уровень:</vt:lpstr>
      <vt:lpstr>Федеральный уровень:</vt:lpstr>
      <vt:lpstr>Федеральный уровень:</vt:lpstr>
      <vt:lpstr>Переаттестация:</vt:lpstr>
      <vt:lpstr>Презентация PowerPoint</vt:lpstr>
      <vt:lpstr>Новый порядок предоставления документов:</vt:lpstr>
      <vt:lpstr> Автор: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</dc:creator>
  <cp:lastModifiedBy>Admin</cp:lastModifiedBy>
  <cp:revision>26</cp:revision>
  <dcterms:created xsi:type="dcterms:W3CDTF">2015-01-31T23:16:38Z</dcterms:created>
  <dcterms:modified xsi:type="dcterms:W3CDTF">2023-03-26T08:57:44Z</dcterms:modified>
</cp:coreProperties>
</file>