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80" r:id="rId3"/>
    <p:sldId id="281" r:id="rId4"/>
    <p:sldId id="282" r:id="rId5"/>
    <p:sldId id="283" r:id="rId6"/>
    <p:sldId id="290" r:id="rId7"/>
    <p:sldId id="291" r:id="rId8"/>
    <p:sldId id="292" r:id="rId9"/>
    <p:sldId id="293" r:id="rId10"/>
    <p:sldId id="28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106" d="100"/>
          <a:sy n="106" d="100"/>
        </p:scale>
        <p:origin x="16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9FC2D-2D47-4F97-9AF6-E9AAB72AB702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3F8EF-6B46-46CC-876B-D70FE192CF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8C0D0-5636-4EEF-8A1E-D926230B735F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9F647-C3C5-4EF7-8123-71526B867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BA98-85CD-46EF-B8C8-4CD32AEB7CC5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7F31B-0E5D-422B-A342-3C96E7277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FEFC3-E407-4631-BA2C-591855F34412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82881-229F-420C-8F88-3F3B34DB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5E665-F818-46FE-BAF5-CC01AA94AE14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4B70D-269B-4BB1-98BB-E256B3F32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313F0-3AA6-47D1-94C1-66E11ACD963F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FC9F5-4F27-4130-8339-4503D8A7B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BFF8-A6FD-4B73-8FB1-B07F7DDF3E5C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15AC7-0D42-42B1-BB57-3BF55F429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11903-67DE-4CC7-B7D6-A1FD7B269986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7681-A6BF-4B15-8589-1F657667F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B2AA-EFAD-4A03-B47A-AE544BEB3237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0FB72-BCC0-4E4C-9954-FF5C017B0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943F8-4030-45BE-B877-C0027BB63244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EB22F-D1E3-4D8F-A83D-963113D52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0B351-73C6-401B-A510-7B4B92CFEEBF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A2EBA-A5AF-49C4-B9AA-AC8DFE017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474D3D-0538-425A-821C-A654895E0348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04145C-1F8C-466D-9200-D0CEB12ED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8" r:id="rId2"/>
    <p:sldLayoutId id="2147483817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8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1256" y="836712"/>
            <a:ext cx="7776864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dirty="0">
                <a:latin typeface="+mn-lt"/>
              </a:rPr>
              <a:t>1 раунд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44" y="3059714"/>
            <a:ext cx="7576717" cy="18620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Ребусы</a:t>
            </a:r>
            <a:endParaRPr lang="ru-RU" sz="80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620713"/>
            <a:ext cx="8351838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765175"/>
            <a:ext cx="8207375" cy="4319588"/>
          </a:xfrm>
          <a:prstGeom prst="rect">
            <a:avLst/>
          </a:prstGeom>
          <a:noFill/>
          <a:ln w="57150"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836613"/>
            <a:ext cx="7777163" cy="4176712"/>
          </a:xfrm>
          <a:prstGeom prst="rect">
            <a:avLst/>
          </a:prstGeom>
          <a:noFill/>
          <a:ln w="57150"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765175"/>
            <a:ext cx="7777162" cy="4464050"/>
          </a:xfrm>
          <a:prstGeom prst="rect">
            <a:avLst/>
          </a:prstGeom>
          <a:noFill/>
          <a:ln w="57150"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81075"/>
            <a:ext cx="7775575" cy="3816350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125538"/>
            <a:ext cx="7559675" cy="3311525"/>
          </a:xfrm>
          <a:prstGeom prst="rect">
            <a:avLst/>
          </a:prstGeom>
          <a:noFill/>
          <a:ln w="57150"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08050"/>
            <a:ext cx="7416800" cy="36004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08050"/>
            <a:ext cx="7561263" cy="35290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836613"/>
            <a:ext cx="7488238" cy="403225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607</TotalTime>
  <Words>3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Физический брейн-ринг</dc:title>
  <dc:creator>Пользователь</dc:creator>
  <cp:lastModifiedBy>user</cp:lastModifiedBy>
  <cp:revision>40</cp:revision>
  <dcterms:created xsi:type="dcterms:W3CDTF">2012-11-12T05:50:33Z</dcterms:created>
  <dcterms:modified xsi:type="dcterms:W3CDTF">2023-04-24T05:10:42Z</dcterms:modified>
</cp:coreProperties>
</file>