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79" r:id="rId2"/>
    <p:sldId id="266" r:id="rId3"/>
    <p:sldId id="267" r:id="rId4"/>
    <p:sldId id="268" r:id="rId5"/>
    <p:sldId id="269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106" d="100"/>
          <a:sy n="106" d="100"/>
        </p:scale>
        <p:origin x="169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9FC2D-2D47-4F97-9AF6-E9AAB72AB702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3F8EF-6B46-46CC-876B-D70FE192CF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8C0D0-5636-4EEF-8A1E-D926230B735F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9F647-C3C5-4EF7-8123-71526B867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9BA98-85CD-46EF-B8C8-4CD32AEB7CC5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7F31B-0E5D-422B-A342-3C96E7277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FEFC3-E407-4631-BA2C-591855F34412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82881-229F-420C-8F88-3F3B34DBD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5E665-F818-46FE-BAF5-CC01AA94AE14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4B70D-269B-4BB1-98BB-E256B3F32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313F0-3AA6-47D1-94C1-66E11ACD963F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FC9F5-4F27-4130-8339-4503D8A7B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BFF8-A6FD-4B73-8FB1-B07F7DDF3E5C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15AC7-0D42-42B1-BB57-3BF55F4294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11903-67DE-4CC7-B7D6-A1FD7B269986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7681-A6BF-4B15-8589-1F657667FE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0B2AA-EFAD-4A03-B47A-AE544BEB3237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0FB72-BCC0-4E4C-9954-FF5C017B0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943F8-4030-45BE-B877-C0027BB63244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EB22F-D1E3-4D8F-A83D-963113D52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0B351-73C6-401B-A510-7B4B92CFEEBF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A2EBA-A5AF-49C4-B9AA-AC8DFE017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474D3D-0538-425A-821C-A654895E0348}" type="datetimeFigureOut">
              <a:rPr lang="ru-RU"/>
              <a:pPr>
                <a:defRPr/>
              </a:pPr>
              <a:t>24.04.2023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104145C-1F8C-466D-9200-D0CEB12ED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8" r:id="rId2"/>
    <p:sldLayoutId id="2147483817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8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7510" y="1409581"/>
            <a:ext cx="7776864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dirty="0" smtClean="0">
                <a:latin typeface="+mn-lt"/>
              </a:rPr>
              <a:t>5 тур</a:t>
            </a:r>
            <a:endParaRPr lang="ru-RU" sz="88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3861048"/>
            <a:ext cx="7576717" cy="132343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angle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Пентагон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476375" y="476250"/>
            <a:ext cx="6191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accent1"/>
                </a:solidFill>
                <a:latin typeface="Trebuchet MS" pitchFamily="34" charset="0"/>
              </a:rPr>
              <a:t>Назовите явление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27088" y="1196975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latin typeface="Trebuchet MS" pitchFamily="34" charset="0"/>
              </a:rPr>
              <a:t>Объяснению этого явления посвящен один из трех законов классической механики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27088" y="1989138"/>
            <a:ext cx="68405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>
                <a:latin typeface="Trebuchet MS" pitchFamily="34" charset="0"/>
              </a:rPr>
              <a:t>В переводе на русский язык – это бездеятельность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971550" y="2492375"/>
            <a:ext cx="6696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latin typeface="Trebuchet MS" pitchFamily="34" charset="0"/>
              </a:rPr>
              <a:t>Мячик, брошенный горизонтально, сразу не падает вниз, а летит вперед по причине этого явления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81063" y="3144838"/>
            <a:ext cx="6696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latin typeface="Trebuchet MS" pitchFamily="34" charset="0"/>
              </a:rPr>
              <a:t>До Ньютона это явление было изучено Галилеем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47725" y="3725863"/>
            <a:ext cx="696436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b="1">
                <a:latin typeface="Trebuchet MS" pitchFamily="34" charset="0"/>
              </a:rPr>
              <a:t>Ньютон писал : «Врожденная сила материи есть присущая ей способность сопротивления, по которой всякое тело, поскольку оно предоставлено само себе, удерживает свое состояние покоя или прямолинейного равномерного движения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6192688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n-lt"/>
              </a:rPr>
              <a:t>Назовите предмет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196752"/>
            <a:ext cx="7200800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Сначала он плавал, потом стал летать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988840"/>
            <a:ext cx="6840760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Он будучи их проводником, спас жизнь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2673158"/>
            <a:ext cx="5616624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Он не любит большую жару и сильную тряску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3244314"/>
            <a:ext cx="6696744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Он всегда целенаправлен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3855161"/>
            <a:ext cx="6964916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Он безразличен к драгоценным металлам и алмазам, но волнуется при взаимодействии с железом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6192688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/>
                </a:solidFill>
                <a:latin typeface="+mn-lt"/>
              </a:rPr>
              <a:t>Назовите великого путешественника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196752"/>
            <a:ext cx="7200800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+mn-lt"/>
              </a:rPr>
              <a:t>Претендентов на это путешествие было около 3 тысяч, однако выбор пал на него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988840"/>
            <a:ext cx="6840760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+mn-lt"/>
              </a:rPr>
              <a:t>Это кругосветное путешествие он совершил в одиночку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2673158"/>
            <a:ext cx="6696744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+mn-lt"/>
              </a:rPr>
              <a:t>Сын крестьянина, ученик ремесленного училища, рабочий, студент, курсант аэроклуба…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3244314"/>
            <a:ext cx="6696744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+mn-lt"/>
              </a:rPr>
              <a:t>Совершенное им прославило человеческий разум, его и его Родину.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3855161"/>
            <a:ext cx="6964916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latin typeface="+mn-lt"/>
              </a:rPr>
              <a:t>Ему принадлежит историческая фраза, сказанная перед началом дороги: « Поехали!»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476672"/>
            <a:ext cx="6192688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Назовите физическое тело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7584" y="1196752"/>
            <a:ext cx="7200800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С помощью этого тела можно продемонстрировать закон Паскаля и упругость газов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1988840"/>
            <a:ext cx="6840760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Его можно использовать в науке для исследования некоторых физических явлений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2673158"/>
            <a:ext cx="6696744" cy="3693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С ним дружат некоторые спортсмены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3244314"/>
            <a:ext cx="6696744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Оно имеет наименьшую площадь поверхности из всех геометрических фигур того же объема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00113" y="3854450"/>
            <a:ext cx="69643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>
                <a:latin typeface="Trebuchet MS" pitchFamily="34" charset="0"/>
              </a:rPr>
              <a:t>По нему плакала Таня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608</TotalTime>
  <Words>227</Words>
  <Application>Microsoft Office PowerPoint</Application>
  <PresentationFormat>Экран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Физический брейн-ринг</dc:title>
  <dc:creator>Пользователь</dc:creator>
  <cp:lastModifiedBy>user</cp:lastModifiedBy>
  <cp:revision>41</cp:revision>
  <dcterms:created xsi:type="dcterms:W3CDTF">2012-11-12T05:50:33Z</dcterms:created>
  <dcterms:modified xsi:type="dcterms:W3CDTF">2023-04-24T10:22:34Z</dcterms:modified>
</cp:coreProperties>
</file>